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62" r:id="rId4"/>
    <p:sldId id="281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2" r:id="rId28"/>
    <p:sldId id="283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-263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67643-B725-4F63-8A56-D024BEDD8CE6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52E65-A856-4C83-907E-E8900DC399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9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9DC5-3001-408B-8CA1-86DE04B12540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BBEBF-7889-4EB7-BA61-A6A19411C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299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854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849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154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821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80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219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598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248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247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307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54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221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989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370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155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700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57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51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20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38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63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06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950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08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993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65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99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Travail\Projet\LIT\model_3D\images\acajou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0" t="-219" r="18901" b="219"/>
          <a:stretch/>
        </p:blipFill>
        <p:spPr bwMode="auto">
          <a:xfrm rot="5400000">
            <a:off x="2729324" y="-2734156"/>
            <a:ext cx="3717032" cy="918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9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422698"/>
            <a:ext cx="23146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69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909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535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8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46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02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11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46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78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824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58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01/04/2017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11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Travail\Projet\LIT\model_3D\images\hetre2.jpg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8"/>
          <a:stretch/>
        </p:blipFill>
        <p:spPr bwMode="auto">
          <a:xfrm rot="5400000">
            <a:off x="4311361" y="2020529"/>
            <a:ext cx="530942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Travail\Projet\LIT\model_3D\images\acajou.png"/>
          <p:cNvPicPr>
            <a:picLocks noChangeAspect="1" noChangeArrowheads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0" t="-219" r="18901" b="219"/>
          <a:stretch/>
        </p:blipFill>
        <p:spPr bwMode="auto">
          <a:xfrm rot="5400000">
            <a:off x="3877318" y="-3882150"/>
            <a:ext cx="1421044" cy="918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A7103C2-BB4D-498B-BD03-F49A7B81328C}" type="datetimeFigureOut">
              <a:rPr lang="fr-FR" smtClean="0"/>
              <a:pPr/>
              <a:t>01/04/2017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6C3DE2C-4F2F-481F-BDED-A535B978C8A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614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1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A modern </a:t>
            </a:r>
            <a:r>
              <a:rPr lang="en-GB" dirty="0">
                <a:solidFill>
                  <a:schemeClr val="tx1"/>
                </a:solidFill>
              </a:rPr>
              <a:t>captain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bed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Rémi Cura,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167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D:\Travail\Projet\LIT\model_3D\illustrations\2em_version\general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6866"/>
            <a:ext cx="9164816" cy="486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(all </a:t>
            </a:r>
            <a:r>
              <a:rPr lang="fr-FR" dirty="0" err="1"/>
              <a:t>drawers</a:t>
            </a:r>
            <a:r>
              <a:rPr lang="fr-FR" dirty="0"/>
              <a:t> and </a:t>
            </a:r>
            <a:r>
              <a:rPr lang="fr-FR" dirty="0" err="1"/>
              <a:t>doors</a:t>
            </a:r>
            <a:r>
              <a:rPr lang="fr-FR" dirty="0"/>
              <a:t> have </a:t>
            </a:r>
            <a:r>
              <a:rPr lang="fr-FR" dirty="0" err="1"/>
              <a:t>handle</a:t>
            </a:r>
            <a:r>
              <a:rPr lang="fr-FR" dirty="0"/>
              <a:t>)</a:t>
            </a:r>
          </a:p>
          <a:p>
            <a:r>
              <a:rPr lang="fr-FR" dirty="0"/>
              <a:t>(</a:t>
            </a:r>
            <a:r>
              <a:rPr lang="fr-FR" dirty="0" err="1"/>
              <a:t>behing</a:t>
            </a:r>
            <a:r>
              <a:rPr lang="fr-FR" dirty="0"/>
              <a:t> </a:t>
            </a:r>
            <a:r>
              <a:rPr lang="fr-FR" dirty="0" err="1"/>
              <a:t>door</a:t>
            </a:r>
            <a:r>
              <a:rPr lang="fr-FR" dirty="0"/>
              <a:t>, </a:t>
            </a:r>
            <a:r>
              <a:rPr lang="fr-FR" dirty="0" err="1"/>
              <a:t>either</a:t>
            </a:r>
            <a:r>
              <a:rPr lang="fr-FR" dirty="0"/>
              <a:t> a box, </a:t>
            </a:r>
            <a:r>
              <a:rPr lang="fr-FR" dirty="0" err="1"/>
              <a:t>shelf</a:t>
            </a:r>
            <a:r>
              <a:rPr lang="fr-FR" dirty="0"/>
              <a:t>, or </a:t>
            </a:r>
            <a:r>
              <a:rPr lang="fr-FR" dirty="0" err="1"/>
              <a:t>nothing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</a:p>
        </p:txBody>
      </p:sp>
      <p:pic>
        <p:nvPicPr>
          <p:cNvPr id="5123" name="Picture 3" descr="D:\Travail\Projet\LIT\model_3D\illustrations\general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2775"/>
            <a:ext cx="6444208" cy="49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3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(all </a:t>
            </a:r>
            <a:r>
              <a:rPr lang="fr-FR" dirty="0" err="1"/>
              <a:t>drawers</a:t>
            </a:r>
            <a:r>
              <a:rPr lang="fr-FR" dirty="0"/>
              <a:t> and </a:t>
            </a:r>
            <a:r>
              <a:rPr lang="fr-FR" dirty="0" err="1"/>
              <a:t>doors</a:t>
            </a:r>
            <a:r>
              <a:rPr lang="fr-FR" dirty="0"/>
              <a:t> have </a:t>
            </a:r>
            <a:r>
              <a:rPr lang="fr-FR" dirty="0" err="1"/>
              <a:t>handle</a:t>
            </a:r>
            <a:r>
              <a:rPr lang="fr-FR" dirty="0"/>
              <a:t>)</a:t>
            </a:r>
          </a:p>
          <a:p>
            <a:r>
              <a:rPr lang="fr-FR" dirty="0"/>
              <a:t>(</a:t>
            </a:r>
            <a:r>
              <a:rPr lang="fr-FR" dirty="0" err="1"/>
              <a:t>this</a:t>
            </a:r>
            <a:r>
              <a:rPr lang="fr-FR" dirty="0"/>
              <a:t> illustration misses </a:t>
            </a:r>
            <a:r>
              <a:rPr lang="fr-FR" dirty="0" err="1"/>
              <a:t>some</a:t>
            </a:r>
            <a:r>
              <a:rPr lang="fr-FR" dirty="0"/>
              <a:t> part of the </a:t>
            </a:r>
            <a:r>
              <a:rPr lang="fr-FR" dirty="0" err="1"/>
              <a:t>drawers</a:t>
            </a:r>
            <a:r>
              <a:rPr lang="fr-FR" dirty="0"/>
              <a:t> supports)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</a:p>
        </p:txBody>
      </p:sp>
      <p:pic>
        <p:nvPicPr>
          <p:cNvPr id="6146" name="Picture 2" descr="D:\Travail\Projet\LIT\model_3D\illustrations\general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366" y="1484784"/>
            <a:ext cx="6917402" cy="484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3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r>
              <a:rPr lang="fr-FR" dirty="0"/>
              <a:t>(tous les tiroirs et portes devraient avoir une poignée)</a:t>
            </a:r>
          </a:p>
          <a:p>
            <a:r>
              <a:rPr lang="fr-FR" dirty="0"/>
              <a:t>(les assemblages des tiroirs ne sont pas montrés ici)</a:t>
            </a:r>
          </a:p>
          <a:p>
            <a:endParaRPr lang="fr-FR" dirty="0"/>
          </a:p>
          <a:p>
            <a:r>
              <a:rPr lang="fr-FR" dirty="0"/>
              <a:t>Note : les doubles portes battantes permettent d’accéder au même coffre.</a:t>
            </a:r>
          </a:p>
          <a:p>
            <a:r>
              <a:rPr lang="fr-FR" dirty="0"/>
              <a:t>Avec les tiroirs traversant, cela permet d’utiliser le stockage même quand le lit est le long d’un murs sur un des côtés.</a:t>
            </a:r>
          </a:p>
          <a:p>
            <a:r>
              <a:rPr lang="fr-FR" dirty="0"/>
              <a:t>Les doubles battants permettent un espace au pied du lit plus réduit, et sont meilleurs d’un point de vue </a:t>
            </a:r>
            <a:r>
              <a:rPr lang="fr-FR" dirty="0" err="1"/>
              <a:t>macanique</a:t>
            </a:r>
            <a:r>
              <a:rPr lang="fr-FR" dirty="0"/>
              <a:t> (800mm de portée un peu long pour un simple battant)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</a:p>
        </p:txBody>
      </p:sp>
      <p:pic>
        <p:nvPicPr>
          <p:cNvPr id="7170" name="Picture 2" descr="D:\Travail\Projet\LIT\model_3D\illustrations\structure du stock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2776"/>
            <a:ext cx="6444207" cy="48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12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Building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01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(Not all joins are drawn)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en-GB"/>
              <a:t>Socle</a:t>
            </a:r>
          </a:p>
        </p:txBody>
      </p:sp>
      <p:pic>
        <p:nvPicPr>
          <p:cNvPr id="8194" name="Picture 2" descr="D:\Travail\Projet\LIT\model_3D\illustrations\vue_so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80424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2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cloisons</a:t>
            </a:r>
          </a:p>
        </p:txBody>
      </p:sp>
      <p:pic>
        <p:nvPicPr>
          <p:cNvPr id="9218" name="Picture 2" descr="D:\Travail\Projet\LIT\model_3D\illustrations\vue_socle_clo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30" y="1412776"/>
            <a:ext cx="6812469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traverses</a:t>
            </a:r>
          </a:p>
        </p:txBody>
      </p:sp>
      <p:pic>
        <p:nvPicPr>
          <p:cNvPr id="10242" name="Picture 2" descr="D:\Travail\Projet\LIT\model_3D\illustrations\vuesocle cloison trave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12776"/>
            <a:ext cx="5796136" cy="49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8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/>
              <a:t>+ supports tiroirs</a:t>
            </a:r>
          </a:p>
        </p:txBody>
      </p:sp>
      <p:pic>
        <p:nvPicPr>
          <p:cNvPr id="11266" name="Picture 2" descr="D:\Travail\Projet\LIT\model_3D\illustrations\vuesocle cloison traverse support_tiro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722" y="1445617"/>
            <a:ext cx="6126301" cy="486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sommier</a:t>
            </a:r>
          </a:p>
        </p:txBody>
      </p:sp>
      <p:pic>
        <p:nvPicPr>
          <p:cNvPr id="12290" name="Picture 2" descr="D:\Travail\Projet\LIT\model_3D\illustrations\vuesocle cloison traverse support_tiroir sommi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606811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39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Main design ideas</a:t>
            </a:r>
          </a:p>
          <a:p>
            <a:pPr lvl="1"/>
            <a:r>
              <a:rPr lang="en-GB" dirty="0"/>
              <a:t>A bed with massive storage space</a:t>
            </a:r>
          </a:p>
          <a:p>
            <a:pPr lvl="1"/>
            <a:r>
              <a:rPr lang="en-GB" dirty="0"/>
              <a:t>Tough</a:t>
            </a:r>
          </a:p>
          <a:p>
            <a:pPr lvl="1"/>
            <a:r>
              <a:rPr lang="en-GB" dirty="0"/>
              <a:t>Doable, can be assembled/disassembled</a:t>
            </a:r>
          </a:p>
          <a:p>
            <a:pPr lvl="1"/>
            <a:r>
              <a:rPr lang="en-GB" dirty="0"/>
              <a:t>Beautiful materials for a nautical style aesthetic</a:t>
            </a:r>
          </a:p>
        </p:txBody>
      </p:sp>
    </p:spTree>
    <p:extLst>
      <p:ext uri="{BB962C8B-B14F-4D97-AF65-F5344CB8AC3E}">
        <p14:creationId xmlns:p14="http://schemas.microsoft.com/office/powerpoint/2010/main" val="419768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Joinery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Joins </a:t>
            </a:r>
            <a:r>
              <a:rPr lang="fr-FR" dirty="0" err="1"/>
              <a:t>principles</a:t>
            </a:r>
            <a:r>
              <a:rPr lang="fr-FR" dirty="0"/>
              <a:t> are </a:t>
            </a:r>
            <a:r>
              <a:rPr lang="fr-FR" dirty="0" err="1"/>
              <a:t>shown</a:t>
            </a:r>
            <a:r>
              <a:rPr lang="fr-FR" dirty="0"/>
              <a:t>, but not all joins.</a:t>
            </a:r>
          </a:p>
          <a:p>
            <a:r>
              <a:rPr lang="fr-FR" dirty="0" err="1"/>
              <a:t>Drawing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join</a:t>
            </a:r>
            <a:r>
              <a:rPr lang="fr-FR" dirty="0"/>
              <a:t> in </a:t>
            </a:r>
            <a:r>
              <a:rPr lang="fr-FR" dirty="0" err="1"/>
              <a:t>sketchup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pain</a:t>
            </a:r>
          </a:p>
        </p:txBody>
      </p:sp>
    </p:spTree>
    <p:extLst>
      <p:ext uri="{BB962C8B-B14F-4D97-AF65-F5344CB8AC3E}">
        <p14:creationId xmlns:p14="http://schemas.microsoft.com/office/powerpoint/2010/main" val="109731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  <a:p>
            <a:r>
              <a:rPr lang="fr-FR" dirty="0" err="1"/>
              <a:t>Dovetails</a:t>
            </a:r>
            <a:r>
              <a:rPr lang="fr-FR" dirty="0"/>
              <a:t> on </a:t>
            </a:r>
            <a:r>
              <a:rPr lang="fr-FR" dirty="0" err="1"/>
              <a:t>half</a:t>
            </a:r>
            <a:r>
              <a:rPr lang="fr-FR" dirty="0"/>
              <a:t> </a:t>
            </a:r>
            <a:r>
              <a:rPr lang="fr-FR" dirty="0" err="1"/>
              <a:t>width</a:t>
            </a:r>
            <a:r>
              <a:rPr lang="fr-FR" dirty="0"/>
              <a:t> </a:t>
            </a:r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dissambly</a:t>
            </a:r>
            <a:r>
              <a:rPr lang="fr-FR" dirty="0"/>
              <a:t>, are super </a:t>
            </a:r>
            <a:r>
              <a:rPr lang="fr-FR" dirty="0" err="1"/>
              <a:t>rigid</a:t>
            </a:r>
            <a:r>
              <a:rPr lang="fr-FR" dirty="0"/>
              <a:t>, and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dimension variations</a:t>
            </a:r>
          </a:p>
          <a:p>
            <a:endParaRPr lang="fr-FR" dirty="0"/>
          </a:p>
          <a:p>
            <a:r>
              <a:rPr lang="fr-FR" dirty="0"/>
              <a:t>Tenon are simple and </a:t>
            </a:r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wood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socle</a:t>
            </a:r>
          </a:p>
        </p:txBody>
      </p:sp>
      <p:pic>
        <p:nvPicPr>
          <p:cNvPr id="13314" name="Picture 2" descr="D:\Travail\Projet\LIT\model_3D\illustrations\assemblage so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80424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7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  <a:p>
            <a:r>
              <a:rPr lang="fr-FR" dirty="0" err="1"/>
              <a:t>We</a:t>
            </a:r>
            <a:r>
              <a:rPr lang="fr-FR" dirty="0"/>
              <a:t> use hardware to </a:t>
            </a:r>
            <a:r>
              <a:rPr lang="fr-FR" dirty="0" err="1"/>
              <a:t>join</a:t>
            </a:r>
            <a:r>
              <a:rPr lang="fr-FR" dirty="0"/>
              <a:t> panneaux. This </a:t>
            </a:r>
            <a:r>
              <a:rPr lang="fr-FR" dirty="0" err="1"/>
              <a:t>allow</a:t>
            </a:r>
            <a:r>
              <a:rPr lang="fr-FR" dirty="0"/>
              <a:t> to control </a:t>
            </a:r>
            <a:r>
              <a:rPr lang="fr-FR" dirty="0" err="1"/>
              <a:t>tightness</a:t>
            </a:r>
            <a:r>
              <a:rPr lang="fr-FR" dirty="0"/>
              <a:t> and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removable</a:t>
            </a:r>
            <a:r>
              <a:rPr lang="fr-FR" dirty="0"/>
              <a:t>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cloisons</a:t>
            </a:r>
          </a:p>
        </p:txBody>
      </p:sp>
      <p:pic>
        <p:nvPicPr>
          <p:cNvPr id="13315" name="Picture 3" descr="D:\Travail\Projet\LIT\model_3D\illustrations\assemblage clo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62087"/>
            <a:ext cx="6804249" cy="48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6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Il ne </a:t>
            </a:r>
            <a:r>
              <a:rPr lang="fr-FR" dirty="0" err="1"/>
              <a:t>seemble</a:t>
            </a:r>
            <a:r>
              <a:rPr lang="fr-FR" dirty="0"/>
              <a:t> pas y avoir </a:t>
            </a:r>
            <a:r>
              <a:rPr lang="fr-FR" dirty="0" err="1"/>
              <a:t>bcp</a:t>
            </a:r>
            <a:r>
              <a:rPr lang="fr-FR" dirty="0"/>
              <a:t> de </a:t>
            </a:r>
            <a:r>
              <a:rPr lang="fr-FR" dirty="0" err="1"/>
              <a:t>possiblités</a:t>
            </a:r>
            <a:r>
              <a:rPr lang="fr-FR" dirty="0"/>
              <a:t> pour ces assemblages car la largeur des planches (30mm) est insuffisante pour </a:t>
            </a:r>
            <a:r>
              <a:rPr lang="fr-FR" dirty="0" err="1"/>
              <a:t>bcp</a:t>
            </a:r>
            <a:r>
              <a:rPr lang="fr-FR" dirty="0"/>
              <a:t> d’assemblages plus solides.</a:t>
            </a:r>
          </a:p>
          <a:p>
            <a:r>
              <a:rPr lang="fr-FR" dirty="0"/>
              <a:t>Ces jonctions doivent être </a:t>
            </a:r>
            <a:r>
              <a:rPr lang="fr-FR" dirty="0" err="1"/>
              <a:t>extremement</a:t>
            </a:r>
            <a:r>
              <a:rPr lang="fr-FR" dirty="0"/>
              <a:t> fortes.</a:t>
            </a:r>
          </a:p>
          <a:p>
            <a:r>
              <a:rPr lang="fr-FR" dirty="0"/>
              <a:t>On utilise donc des vis </a:t>
            </a:r>
            <a:r>
              <a:rPr lang="fr-FR" dirty="0" err="1"/>
              <a:t>traversantes</a:t>
            </a:r>
            <a:r>
              <a:rPr lang="fr-FR" dirty="0"/>
              <a:t> cachées par des bouchons de bois pour l’esthétique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ceinture</a:t>
            </a:r>
          </a:p>
        </p:txBody>
      </p:sp>
      <p:pic>
        <p:nvPicPr>
          <p:cNvPr id="13316" name="Picture 4" descr="D:\Travail\Projet\LIT\model_3D\illustrations\assemblage trave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6876256" cy="49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(tous les assemblages ne sont pas représentés)</a:t>
            </a:r>
          </a:p>
          <a:p>
            <a:endParaRPr lang="fr-FR" dirty="0"/>
          </a:p>
          <a:p>
            <a:r>
              <a:rPr lang="fr-FR" dirty="0"/>
              <a:t>Ces assemblages devrait être faisable avec une défonceuse avec </a:t>
            </a:r>
            <a:r>
              <a:rPr lang="fr-FR" dirty="0" err="1"/>
              <a:t>meche</a:t>
            </a:r>
            <a:r>
              <a:rPr lang="fr-FR" dirty="0"/>
              <a:t> droite assez fine et gabarit.</a:t>
            </a:r>
          </a:p>
          <a:p>
            <a:r>
              <a:rPr lang="fr-FR" dirty="0"/>
              <a:t>C’est essentiel car il y en a </a:t>
            </a:r>
            <a:r>
              <a:rPr lang="fr-FR" dirty="0" err="1"/>
              <a:t>bcp</a:t>
            </a:r>
            <a:r>
              <a:rPr lang="fr-FR" dirty="0"/>
              <a:t>.</a:t>
            </a:r>
          </a:p>
          <a:p>
            <a:r>
              <a:rPr lang="fr-FR" dirty="0"/>
              <a:t>L’onglet en </a:t>
            </a:r>
            <a:r>
              <a:rPr lang="fr-FR" dirty="0" err="1"/>
              <a:t>basde</a:t>
            </a:r>
            <a:r>
              <a:rPr lang="fr-FR" dirty="0"/>
              <a:t> l’assemblage permet de bien repartir la charge du tiroir</a:t>
            </a:r>
          </a:p>
          <a:p>
            <a:r>
              <a:rPr lang="fr-FR" dirty="0"/>
              <a:t>Les arondes permettent de </a:t>
            </a:r>
            <a:r>
              <a:rPr lang="fr-FR" dirty="0" err="1"/>
              <a:t>transmettres</a:t>
            </a:r>
            <a:r>
              <a:rPr lang="fr-FR" dirty="0"/>
              <a:t> les mouvements des cloisons à toute la structure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/>
              <a:t>+ support tiroir</a:t>
            </a:r>
          </a:p>
        </p:txBody>
      </p:sp>
      <p:pic>
        <p:nvPicPr>
          <p:cNvPr id="13317" name="Picture 5" descr="D:\Travail\Projet\LIT\model_3D\illustrations\assemblage support_tiro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81260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Les clefs d’arondes sont représentées non coupées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L’assemblage par clef d’aronde semble </a:t>
            </a:r>
            <a:r>
              <a:rPr lang="fr-FR" dirty="0" err="1"/>
              <a:t>etre</a:t>
            </a:r>
            <a:r>
              <a:rPr lang="fr-FR" dirty="0"/>
              <a:t> un bon compromis d’usinage, puisqu’on fait d’abord un assemblage «  facile» avec feuillures, puis on colle le tiroir.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On défonce les clefs sur le tiroir déjà assemblé, ce qui évite l’utilisation d’un gabarit à queue d’aronde.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Mécaniquement les clefs bloque traction et déformation par le poids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C’est esthétique si les clefs sont faites dans un autre bois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Elles ne sont pas </a:t>
            </a:r>
            <a:r>
              <a:rPr lang="fr-FR" dirty="0" err="1"/>
              <a:t>débouchantes</a:t>
            </a:r>
            <a:r>
              <a:rPr lang="fr-FR" dirty="0"/>
              <a:t> sur la </a:t>
            </a:r>
            <a:r>
              <a:rPr lang="fr-FR" dirty="0" err="1"/>
              <a:t>facade</a:t>
            </a: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Le système de fixation </a:t>
            </a:r>
            <a:r>
              <a:rPr lang="fr-FR" dirty="0" err="1"/>
              <a:t>facade</a:t>
            </a:r>
            <a:r>
              <a:rPr lang="fr-FR" dirty="0"/>
              <a:t> tiroir est soit vis taraudé, soit aronde coulissante verticalement, ce qui ferait perdre </a:t>
            </a:r>
            <a:r>
              <a:rPr lang="fr-FR" dirty="0" err="1"/>
              <a:t>bcp</a:t>
            </a:r>
            <a:r>
              <a:rPr lang="fr-FR" dirty="0"/>
              <a:t> de bois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tiroir</a:t>
            </a:r>
          </a:p>
        </p:txBody>
      </p:sp>
      <p:pic>
        <p:nvPicPr>
          <p:cNvPr id="13318" name="Picture 6" descr="D:\Travail\Projet\LIT\model_3D\illustrations\assemblage tiro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785888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Finish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495128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Matte </a:t>
            </a:r>
            <a:r>
              <a:rPr lang="fr-FR" dirty="0" err="1"/>
              <a:t>varnish</a:t>
            </a:r>
            <a:r>
              <a:rPr lang="fr-FR" dirty="0"/>
              <a:t> (</a:t>
            </a:r>
            <a:r>
              <a:rPr lang="fr-FR" dirty="0" err="1"/>
              <a:t>watter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How to </a:t>
            </a:r>
            <a:r>
              <a:rPr lang="fr-FR" dirty="0" err="1"/>
              <a:t>protect</a:t>
            </a:r>
            <a:r>
              <a:rPr lang="fr-FR" dirty="0"/>
              <a:t> </a:t>
            </a:r>
            <a:r>
              <a:rPr lang="fr-FR" dirty="0" err="1"/>
              <a:t>brass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Anti-vibration </a:t>
            </a:r>
            <a:r>
              <a:rPr lang="fr-FR" dirty="0" err="1"/>
              <a:t>carpet</a:t>
            </a:r>
            <a:r>
              <a:rPr lang="fr-FR" dirty="0"/>
              <a:t> (</a:t>
            </a:r>
            <a:r>
              <a:rPr lang="fr-FR" dirty="0" err="1"/>
              <a:t>designed</a:t>
            </a:r>
            <a:r>
              <a:rPr lang="fr-FR" dirty="0"/>
              <a:t> for </a:t>
            </a:r>
            <a:r>
              <a:rPr lang="fr-FR" dirty="0" err="1"/>
              <a:t>wooden</a:t>
            </a:r>
            <a:r>
              <a:rPr lang="fr-FR" dirty="0"/>
              <a:t> </a:t>
            </a:r>
            <a:r>
              <a:rPr lang="fr-FR" dirty="0" err="1"/>
              <a:t>flor</a:t>
            </a:r>
            <a:r>
              <a:rPr lang="fr-FR" dirty="0"/>
              <a:t>) to </a:t>
            </a:r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height</a:t>
            </a:r>
            <a:r>
              <a:rPr lang="fr-FR" dirty="0"/>
              <a:t> variation and </a:t>
            </a:r>
            <a:r>
              <a:rPr lang="fr-FR" dirty="0" err="1"/>
              <a:t>increase</a:t>
            </a:r>
            <a:r>
              <a:rPr lang="fr-FR" dirty="0"/>
              <a:t> friction?</a:t>
            </a:r>
          </a:p>
        </p:txBody>
      </p:sp>
    </p:spTree>
    <p:extLst>
      <p:ext uri="{BB962C8B-B14F-4D97-AF65-F5344CB8AC3E}">
        <p14:creationId xmlns:p14="http://schemas.microsoft.com/office/powerpoint/2010/main" val="416313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Optionnal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28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1422699"/>
            <a:ext cx="2314600" cy="5102646"/>
          </a:xfrm>
        </p:spPr>
        <p:txBody>
          <a:bodyPr>
            <a:normAutofit/>
          </a:bodyPr>
          <a:lstStyle/>
          <a:p>
            <a:r>
              <a:rPr lang="fr-FR" dirty="0"/>
              <a:t>Bonus:</a:t>
            </a:r>
          </a:p>
          <a:p>
            <a:r>
              <a:rPr lang="fr-FR" dirty="0"/>
              <a:t>A </a:t>
            </a:r>
            <a:r>
              <a:rPr lang="fr-FR" dirty="0" err="1"/>
              <a:t>brass</a:t>
            </a:r>
            <a:r>
              <a:rPr lang="fr-FR" dirty="0"/>
              <a:t> </a:t>
            </a:r>
            <a:r>
              <a:rPr lang="fr-FR" dirty="0" err="1"/>
              <a:t>shelf</a:t>
            </a:r>
            <a:r>
              <a:rPr lang="fr-FR" dirty="0"/>
              <a:t>.</a:t>
            </a:r>
          </a:p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pushed</a:t>
            </a:r>
            <a:r>
              <a:rPr lang="fr-FR" dirty="0"/>
              <a:t> </a:t>
            </a:r>
            <a:r>
              <a:rPr lang="fr-FR" dirty="0" err="1"/>
              <a:t>inside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in or </a:t>
            </a:r>
            <a:r>
              <a:rPr lang="fr-FR" dirty="0" err="1"/>
              <a:t>fully</a:t>
            </a:r>
            <a:r>
              <a:rPr lang="fr-FR" dirty="0"/>
              <a:t> out</a:t>
            </a:r>
          </a:p>
          <a:p>
            <a:r>
              <a:rPr lang="fr-FR" dirty="0" err="1"/>
              <a:t>Allow</a:t>
            </a:r>
            <a:r>
              <a:rPr lang="fr-FR" dirty="0"/>
              <a:t> for a </a:t>
            </a:r>
            <a:r>
              <a:rPr lang="fr-FR" dirty="0" err="1"/>
              <a:t>bedside</a:t>
            </a:r>
            <a:r>
              <a:rPr lang="fr-FR" dirty="0"/>
              <a:t> table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blocking</a:t>
            </a:r>
            <a:r>
              <a:rPr lang="fr-FR" dirty="0"/>
              <a:t> </a:t>
            </a:r>
            <a:r>
              <a:rPr lang="fr-FR" dirty="0" err="1"/>
              <a:t>drawers</a:t>
            </a:r>
            <a:r>
              <a:rPr lang="fr-FR" dirty="0"/>
              <a:t> </a:t>
            </a:r>
            <a:r>
              <a:rPr lang="fr-FR" dirty="0" err="1"/>
              <a:t>opening</a:t>
            </a:r>
            <a:endParaRPr lang="fr-FR" dirty="0"/>
          </a:p>
          <a:p>
            <a:r>
              <a:rPr lang="fr-FR" dirty="0" err="1"/>
              <a:t>Joinery</a:t>
            </a:r>
            <a:r>
              <a:rPr lang="fr-FR" dirty="0"/>
              <a:t> : groove; at the end, </a:t>
            </a:r>
            <a:r>
              <a:rPr lang="fr-FR" dirty="0" err="1"/>
              <a:t>centering</a:t>
            </a:r>
            <a:r>
              <a:rPr lang="fr-FR" dirty="0"/>
              <a:t> -45° + 45° profile.</a:t>
            </a:r>
          </a:p>
          <a:p>
            <a:endParaRPr lang="fr-FR" dirty="0"/>
          </a:p>
          <a:p>
            <a:r>
              <a:rPr lang="fr-FR" dirty="0" err="1"/>
              <a:t>Shelf</a:t>
            </a:r>
            <a:r>
              <a:rPr lang="fr-FR" dirty="0"/>
              <a:t> surface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itched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acid</a:t>
            </a:r>
            <a:r>
              <a:rPr lang="fr-FR" dirty="0"/>
              <a:t>, </a:t>
            </a:r>
            <a:r>
              <a:rPr lang="fr-FR" dirty="0" err="1"/>
              <a:t>sculpted</a:t>
            </a:r>
            <a:r>
              <a:rPr lang="fr-FR" dirty="0"/>
              <a:t>, or </a:t>
            </a:r>
            <a:r>
              <a:rPr lang="fr-FR" dirty="0" err="1"/>
              <a:t>machined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cnc</a:t>
            </a:r>
            <a:r>
              <a:rPr lang="fr-FR" dirty="0"/>
              <a:t>.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sculpted</a:t>
            </a:r>
            <a:r>
              <a:rPr lang="fr-FR" dirty="0"/>
              <a:t> </a:t>
            </a:r>
            <a:r>
              <a:rPr lang="fr-FR" dirty="0" err="1"/>
              <a:t>leather</a:t>
            </a:r>
            <a:r>
              <a:rPr lang="fr-FR" dirty="0"/>
              <a:t>. </a:t>
            </a:r>
          </a:p>
          <a:p>
            <a:r>
              <a:rPr lang="fr-FR" dirty="0" err="1"/>
              <a:t>Idea</a:t>
            </a:r>
            <a:r>
              <a:rPr lang="fr-FR" dirty="0"/>
              <a:t> for </a:t>
            </a:r>
            <a:r>
              <a:rPr lang="fr-FR" dirty="0" err="1"/>
              <a:t>patter</a:t>
            </a:r>
            <a:r>
              <a:rPr lang="fr-FR" dirty="0"/>
              <a:t> : </a:t>
            </a:r>
            <a:r>
              <a:rPr lang="fr-FR" dirty="0" err="1"/>
              <a:t>nautical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19th </a:t>
            </a:r>
            <a:r>
              <a:rPr lang="fr-FR" dirty="0" err="1"/>
              <a:t>century</a:t>
            </a:r>
            <a:r>
              <a:rPr lang="fr-FR" dirty="0"/>
              <a:t>, vintage </a:t>
            </a:r>
            <a:r>
              <a:rPr lang="fr-FR" dirty="0" err="1"/>
              <a:t>moon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.</a:t>
            </a:r>
          </a:p>
        </p:txBody>
      </p:sp>
      <p:pic>
        <p:nvPicPr>
          <p:cNvPr id="14338" name="Picture 2" descr="D:\Travail\Projet\LIT\model_3D\illustrations\tab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5616624" cy="413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bloy.geometre-expert.fr/parisexpert/Plans/FR/Cassin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38" y="5171337"/>
            <a:ext cx="2540262" cy="16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8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choices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27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ravail\Projet\LIT\STAR0199_CAPITAIN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100000" l="0" r="99271">
                        <a14:backgroundMark x1="18125" y1="86430" x2="18125" y2="86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13" y="3068960"/>
            <a:ext cx="4239237" cy="2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Esthetic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6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/>
              <a:t>Main inspiration is actual captain bed, in particular for:</a:t>
            </a:r>
          </a:p>
          <a:p>
            <a:pPr lvl="1"/>
            <a:r>
              <a:rPr lang="en-GB" sz="2000"/>
              <a:t>Its compactness (nothing protruding)</a:t>
            </a:r>
          </a:p>
          <a:p>
            <a:pPr lvl="1"/>
            <a:r>
              <a:rPr lang="en-GB" sz="2000"/>
              <a:t>Its warm colors (mahogany+ brass)</a:t>
            </a:r>
          </a:p>
          <a:p>
            <a:pPr lvl="1"/>
            <a:r>
              <a:rPr lang="en-GB" sz="2000"/>
              <a:t>Its toughness</a:t>
            </a:r>
          </a:p>
          <a:p>
            <a:pPr lvl="1"/>
            <a:r>
              <a:rPr lang="en-GB" sz="2000"/>
              <a:t>Its simplicity (no curves)</a:t>
            </a:r>
          </a:p>
          <a:p>
            <a:r>
              <a:rPr lang="en-GB" sz="2400"/>
              <a:t>We adapt it to modern constraints</a:t>
            </a:r>
          </a:p>
          <a:p>
            <a:pPr lvl="1"/>
            <a:r>
              <a:rPr lang="en-GB" sz="2000"/>
              <a:t>Maximal storing space</a:t>
            </a:r>
          </a:p>
          <a:p>
            <a:pPr lvl="1"/>
            <a:r>
              <a:rPr lang="en-GB" sz="2000"/>
              <a:t>A few sharp edges accepted</a:t>
            </a:r>
          </a:p>
          <a:p>
            <a:r>
              <a:rPr lang="en-GB" sz="2400"/>
              <a:t>Height</a:t>
            </a:r>
          </a:p>
          <a:p>
            <a:pPr lvl="1"/>
            <a:r>
              <a:rPr lang="en-GB" sz="2000"/>
              <a:t>To limit the height impression, we use clear contrasted wood  for vertical parts</a:t>
            </a:r>
          </a:p>
        </p:txBody>
      </p:sp>
    </p:spTree>
    <p:extLst>
      <p:ext uri="{BB962C8B-B14F-4D97-AF65-F5344CB8AC3E}">
        <p14:creationId xmlns:p14="http://schemas.microsoft.com/office/powerpoint/2010/main" val="363140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Technical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/>
              <a:t>Passing through drawers (full bed width)</a:t>
            </a:r>
          </a:p>
          <a:p>
            <a:r>
              <a:rPr lang="en-GB"/>
              <a:t>Main dimensions</a:t>
            </a:r>
          </a:p>
          <a:p>
            <a:pPr lvl="1"/>
            <a:r>
              <a:rPr lang="en-GB"/>
              <a:t>Mattress is 1600*2000mm</a:t>
            </a:r>
          </a:p>
          <a:p>
            <a:pPr lvl="1"/>
            <a:r>
              <a:rPr lang="en-GB"/>
              <a:t>Bed frame is at about height 850 mm</a:t>
            </a:r>
          </a:p>
          <a:p>
            <a:pPr lvl="1"/>
            <a:r>
              <a:rPr lang="en-GB"/>
              <a:t>Thickness for main parts (belt) :30mm</a:t>
            </a:r>
          </a:p>
          <a:p>
            <a:pPr lvl="1"/>
            <a:r>
              <a:rPr lang="en-GB"/>
              <a:t>Thickness structural part(frame) : 20 mm</a:t>
            </a:r>
          </a:p>
          <a:p>
            <a:pPr lvl="1"/>
            <a:r>
              <a:rPr lang="en-GB"/>
              <a:t>Thickness secondary element (drawer bottom): 10mm</a:t>
            </a:r>
          </a:p>
          <a:p>
            <a:r>
              <a:rPr lang="en-GB"/>
              <a:t>Joinery choices</a:t>
            </a:r>
          </a:p>
          <a:p>
            <a:pPr lvl="1"/>
            <a:r>
              <a:rPr lang="en-GB"/>
              <a:t>removable</a:t>
            </a:r>
          </a:p>
          <a:p>
            <a:pPr lvl="1"/>
            <a:r>
              <a:rPr lang="en-GB"/>
              <a:t>Mecanically sound</a:t>
            </a:r>
          </a:p>
          <a:p>
            <a:pPr lvl="1"/>
            <a:r>
              <a:rPr lang="en-GB"/>
              <a:t>Easy to construct</a:t>
            </a:r>
          </a:p>
          <a:p>
            <a:pPr lvl="1"/>
            <a:r>
              <a:rPr lang="en-GB"/>
              <a:t>Use metal parts only when absolutely necessary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5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About materials</a:t>
            </a:r>
          </a:p>
          <a:p>
            <a:pPr lvl="1"/>
            <a:r>
              <a:rPr lang="en-GB" sz="2400" dirty="0"/>
              <a:t>Visible wood: </a:t>
            </a:r>
          </a:p>
          <a:p>
            <a:pPr lvl="2"/>
            <a:r>
              <a:rPr lang="en-GB" sz="2000" dirty="0"/>
              <a:t>Hard, dark/red colour(acajou/</a:t>
            </a:r>
            <a:r>
              <a:rPr lang="en-GB" sz="2000" dirty="0" err="1"/>
              <a:t>sapelli</a:t>
            </a:r>
            <a:r>
              <a:rPr lang="en-GB" sz="2000" dirty="0"/>
              <a:t>/</a:t>
            </a:r>
            <a:r>
              <a:rPr lang="en-GB" sz="2000" dirty="0" err="1"/>
              <a:t>merisier</a:t>
            </a:r>
            <a:r>
              <a:rPr lang="en-GB" sz="2000" dirty="0"/>
              <a:t>/</a:t>
            </a:r>
            <a:r>
              <a:rPr lang="en-GB" sz="2000" dirty="0" err="1"/>
              <a:t>padouk</a:t>
            </a:r>
            <a:r>
              <a:rPr lang="en-GB" sz="2000" dirty="0"/>
              <a:t>)</a:t>
            </a:r>
          </a:p>
          <a:p>
            <a:pPr lvl="1"/>
            <a:r>
              <a:rPr lang="en-GB" sz="2400" dirty="0"/>
              <a:t>Structure (</a:t>
            </a:r>
            <a:r>
              <a:rPr lang="en-GB" sz="2400" dirty="0" err="1"/>
              <a:t>cloison</a:t>
            </a:r>
            <a:r>
              <a:rPr lang="en-GB" sz="2400" dirty="0"/>
              <a:t>): </a:t>
            </a:r>
          </a:p>
          <a:p>
            <a:pPr lvl="2"/>
            <a:r>
              <a:rPr lang="en-GB" sz="2000" dirty="0"/>
              <a:t>Hard, light colour: </a:t>
            </a:r>
            <a:r>
              <a:rPr lang="en-GB" sz="2000" dirty="0" err="1"/>
              <a:t>hêtre</a:t>
            </a:r>
            <a:r>
              <a:rPr lang="en-GB" sz="2000" dirty="0"/>
              <a:t>/</a:t>
            </a:r>
            <a:r>
              <a:rPr lang="en-GB" sz="2000" dirty="0" err="1"/>
              <a:t>chataignier</a:t>
            </a:r>
            <a:r>
              <a:rPr lang="en-GB" sz="2000" dirty="0"/>
              <a:t>/</a:t>
            </a:r>
            <a:r>
              <a:rPr lang="en-GB" sz="2000" dirty="0" err="1"/>
              <a:t>frêne</a:t>
            </a:r>
            <a:endParaRPr lang="en-GB" sz="2000" dirty="0"/>
          </a:p>
          <a:p>
            <a:pPr lvl="1"/>
            <a:r>
              <a:rPr lang="en-GB" sz="2400" dirty="0"/>
              <a:t>Drawer Not visible: </a:t>
            </a:r>
          </a:p>
          <a:p>
            <a:pPr lvl="2"/>
            <a:r>
              <a:rPr lang="en-GB" sz="2000" dirty="0"/>
              <a:t>rigid cheap :plywood/latté</a:t>
            </a:r>
          </a:p>
          <a:p>
            <a:pPr lvl="1"/>
            <a:r>
              <a:rPr lang="en-GB" sz="2400" dirty="0"/>
              <a:t>Mattress floor: </a:t>
            </a:r>
          </a:p>
          <a:p>
            <a:pPr lvl="2"/>
            <a:r>
              <a:rPr lang="en-GB" sz="2000" dirty="0"/>
              <a:t>Light cheap(pin/</a:t>
            </a:r>
            <a:r>
              <a:rPr lang="en-GB" sz="2000" dirty="0" err="1"/>
              <a:t>epicea</a:t>
            </a:r>
            <a:r>
              <a:rPr lang="en-GB" sz="2000" dirty="0"/>
              <a:t>…)</a:t>
            </a:r>
          </a:p>
          <a:p>
            <a:r>
              <a:rPr lang="en-GB" sz="2800" dirty="0"/>
              <a:t>hardware</a:t>
            </a:r>
          </a:p>
          <a:p>
            <a:pPr lvl="1"/>
            <a:r>
              <a:rPr lang="en-GB" sz="2400" dirty="0"/>
              <a:t>Visible : brass</a:t>
            </a:r>
          </a:p>
          <a:p>
            <a:pPr lvl="1"/>
            <a:r>
              <a:rPr lang="en-GB" sz="2400" dirty="0"/>
              <a:t>Invisible : brass/ stainless/ steel</a:t>
            </a:r>
          </a:p>
        </p:txBody>
      </p:sp>
      <p:pic>
        <p:nvPicPr>
          <p:cNvPr id="15362" name="Picture 2" descr="D:\Travail\Projet\LIT\model_3D\images\acajou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8" t="87467"/>
          <a:stretch/>
        </p:blipFill>
        <p:spPr bwMode="auto">
          <a:xfrm>
            <a:off x="6253922" y="1645232"/>
            <a:ext cx="773301" cy="71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Travail\Projet\LIT\model_3D\images\sape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4" t="57032" r="-1" b="-2"/>
          <a:stretch/>
        </p:blipFill>
        <p:spPr bwMode="auto">
          <a:xfrm>
            <a:off x="7059856" y="1754149"/>
            <a:ext cx="680496" cy="61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http://www.decospan.com/media/img/pics/_itemBig/5-08--tec_ref_deco_photo-american-cherry-1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0" t="50000"/>
          <a:stretch/>
        </p:blipFill>
        <p:spPr bwMode="auto">
          <a:xfrm>
            <a:off x="7751451" y="1484784"/>
            <a:ext cx="889465" cy="7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http://www.tenuejardin.com/WebRoot/ce_fr2/Shops/980267984/MediaGallery/Bois/padouck_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76" y="1944499"/>
            <a:ext cx="1293613" cy="84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9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Technical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sketchup</a:t>
            </a:r>
            <a:r>
              <a:rPr lang="en-GB" dirty="0"/>
              <a:t> 3D model</a:t>
            </a:r>
          </a:p>
          <a:p>
            <a:pPr lvl="1"/>
            <a:r>
              <a:rPr lang="en-GB" dirty="0"/>
              <a:t>More a detailed concept</a:t>
            </a:r>
          </a:p>
          <a:p>
            <a:pPr lvl="1"/>
            <a:r>
              <a:rPr lang="en-GB" dirty="0"/>
              <a:t>Joinery is sometime showed, but not always ( </a:t>
            </a:r>
            <a:r>
              <a:rPr lang="en-GB" dirty="0" err="1"/>
              <a:t>sketchup</a:t>
            </a:r>
            <a:r>
              <a:rPr lang="en-GB" dirty="0"/>
              <a:t> is buggy) </a:t>
            </a:r>
          </a:p>
          <a:p>
            <a:pPr lvl="1"/>
            <a:r>
              <a:rPr lang="en-GB" dirty="0"/>
              <a:t>Some stuff are hand placed and are not precise</a:t>
            </a:r>
          </a:p>
        </p:txBody>
      </p:sp>
    </p:spTree>
    <p:extLst>
      <p:ext uri="{BB962C8B-B14F-4D97-AF65-F5344CB8AC3E}">
        <p14:creationId xmlns:p14="http://schemas.microsoft.com/office/powerpoint/2010/main" val="322346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Global model visualisation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57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2843808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</a:p>
        </p:txBody>
      </p:sp>
      <p:pic>
        <p:nvPicPr>
          <p:cNvPr id="1026" name="Picture 2" descr="D:\Travail\Projet\LIT\model_3D\illustrations\2em_version\general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8" y="1844824"/>
            <a:ext cx="9178496" cy="42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50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815</Words>
  <Application>Microsoft Office PowerPoint</Application>
  <PresentationFormat>Affichage à l'écran (4:3)</PresentationFormat>
  <Paragraphs>163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A modern captain bed</vt:lpstr>
      <vt:lpstr>Introduction</vt:lpstr>
      <vt:lpstr>Technical choices</vt:lpstr>
      <vt:lpstr>Esthetic choices</vt:lpstr>
      <vt:lpstr>Technical choices</vt:lpstr>
      <vt:lpstr>Technical choices</vt:lpstr>
      <vt:lpstr>Technical choices</vt:lpstr>
      <vt:lpstr>Global model visualisation</vt:lpstr>
      <vt:lpstr>Global visu</vt:lpstr>
      <vt:lpstr>Global visu</vt:lpstr>
      <vt:lpstr>Global visu</vt:lpstr>
      <vt:lpstr>Global visu</vt:lpstr>
      <vt:lpstr>Global visu</vt:lpstr>
      <vt:lpstr>Building step view</vt:lpstr>
      <vt:lpstr>Socle</vt:lpstr>
      <vt:lpstr>+ cloisons</vt:lpstr>
      <vt:lpstr>+ traverses</vt:lpstr>
      <vt:lpstr>+ supports tiroirs</vt:lpstr>
      <vt:lpstr>+ sommier</vt:lpstr>
      <vt:lpstr>Joinery details</vt:lpstr>
      <vt:lpstr>+ socle</vt:lpstr>
      <vt:lpstr>+ cloisons</vt:lpstr>
      <vt:lpstr>+ ceinture</vt:lpstr>
      <vt:lpstr>+ support tiroir</vt:lpstr>
      <vt:lpstr>+ tiroir</vt:lpstr>
      <vt:lpstr>Finish</vt:lpstr>
      <vt:lpstr>Optionnal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</dc:creator>
  <cp:lastModifiedBy>Rémi Cura</cp:lastModifiedBy>
  <cp:revision>42</cp:revision>
  <dcterms:created xsi:type="dcterms:W3CDTF">2015-03-02T20:23:23Z</dcterms:created>
  <dcterms:modified xsi:type="dcterms:W3CDTF">2017-04-01T14:01:20Z</dcterms:modified>
</cp:coreProperties>
</file>